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06" d="100"/>
          <a:sy n="106" d="100"/>
        </p:scale>
        <p:origin x="13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86547-5A33-3DE6-0082-68A685E22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6A1D3C-4359-A5D6-C053-4F7B5ADCB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B58BF1-0856-B522-D5F9-12E72D79A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D512A-8CA1-59AA-A741-9DF25A97F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2B0B99-1740-A2D9-EC64-51C74FB9F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4360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88379-0AB6-A1F5-A7DD-591132B5B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834175-2918-4941-4EF4-5E732ACDF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2D807C-9784-9E57-A873-811A521FF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43A618-42F2-700A-9C85-E337A7EB8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48ADE5-BBE1-017D-25B8-F2F4AA105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7312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E53472C-7475-3F19-5F09-FE04205094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71E0F6D-45A3-966B-8724-B763C6D10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ACA817-8ED1-FAB3-EE49-209DFC00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937E80-D258-CD85-A9F1-6F9761156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5C6336-DDAC-C614-EEAE-C2A7A74B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56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A45001-0881-A890-A449-80AFF9C7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CDE7D2-CD2F-D462-829D-5E2DC63887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C70F9B-F1E3-F2AB-C4AE-65CD20386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5003FF-A9DF-226B-B0FA-3919769E2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254453-5495-FA78-7944-4F75052E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0201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57EA6D-FCC0-CF12-5999-93199DCCD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71F4E0-2F45-EC22-8EC8-46A9D204C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09823F-EADB-291F-284C-E87390988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EC0571-214B-1E88-BD23-A9CCB21F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B9C4FF-0C30-622A-AF2D-50CD0987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1893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C77A51-8FE7-E6AC-F509-F07FF504E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1A6CB3-DDAC-EBA8-079D-0620AF06EA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EE2F16-CE79-1B3E-4450-EBA660A34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BA8C72-CEBC-0313-700F-B8815B2AD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2E7F93-C3F9-0DB3-1F10-00DD30C94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F6341A-9234-292B-9D0D-2F257201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8235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E756E-90D4-B482-A17A-D85EEF41A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E79EDF2-516A-37E0-FC89-EABCA5E26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176924C-C49B-41B4-8450-EE8F81247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B2B477-D6B3-7F5B-40AC-F694BCBE68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AA4ECCD-46CF-C95B-C194-A9DD2F38D1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421A2F6-D07E-80C2-D1BC-E76442751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31DDB0B-FA20-C075-0AA2-3E821AEE5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025C8A8-6EF4-0529-A35B-0E078D09F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6904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0130A-0F33-DD31-8D9E-850A5D59F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D89B7E9-C9EB-F498-C51C-7ABADF8E2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B7C90B7-78C4-4329-2FAF-E200A8A51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ECD1C1A-13B7-7113-85CD-59A2B99F5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936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FAF76C0-53D0-E2D5-70DA-E5F1325F9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D590F26-E010-4B5B-155E-9A21E35CC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185AA4B-C9EC-1E68-0CBA-9F2225B50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711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B4DE9-3D21-AA24-93D4-061CBB441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7CAEE6-783C-2A10-7634-1350CCD48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9CEDB9-C263-2F85-6B53-65ED1BAB1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2AE455C-D24C-B3C6-5234-4C0CBAF68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26498BD-2A1D-0A77-A69F-8C49E3C3E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6A30E11-F764-23F4-B327-1729255DB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6139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951614-D3CB-35B9-3C63-397B4F9A1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17D3A41-E26A-DCE0-E71D-24506184D6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2AD8D4-2CC1-6ABE-CD0A-613928921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D56EB5-2F2E-D16A-D7F5-98988410B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309529-537B-20FE-A898-C11F39E06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26966C-34A6-EF30-5C9D-FA6737C88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1084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9661578-D6A6-10D9-9DE3-2BF4E50812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7E5E78E-82B9-E843-344D-5FCF56B50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1EECE9-19FA-1E00-DF9A-A2EACF581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91FFA-F5E6-4F3E-E0CA-44506C0983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161612-3728-EF46-A296-C50C72F9565A}" type="datetimeFigureOut">
              <a:rPr lang="es-MX" smtClean="0"/>
              <a:t>28/11/25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462168-1C77-2D4B-673B-C3A816D9A4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E731D2-A1AB-6C43-BA91-C17678506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6AF3A2-B0C1-C249-9B7A-2E997FC538F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434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017DC-3FE4-7FFC-9903-D1681D576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E4AC42-07F1-73C7-4D9C-C18E4DAD9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23595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Hugo Nieto</dc:creator>
  <cp:lastModifiedBy>Hugo Nieto</cp:lastModifiedBy>
  <cp:revision>4</cp:revision>
  <dcterms:created xsi:type="dcterms:W3CDTF">2025-05-16T14:58:22Z</dcterms:created>
  <dcterms:modified xsi:type="dcterms:W3CDTF">2025-11-28T18:21:19Z</dcterms:modified>
</cp:coreProperties>
</file>